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4" r:id="rId1"/>
  </p:sldMasterIdLst>
  <p:notesMasterIdLst>
    <p:notesMasterId r:id="rId6"/>
  </p:notesMasterIdLst>
  <p:handoutMasterIdLst>
    <p:handoutMasterId r:id="rId7"/>
  </p:handoutMasterIdLst>
  <p:sldIdLst>
    <p:sldId id="257" r:id="rId2"/>
    <p:sldId id="258" r:id="rId3"/>
    <p:sldId id="259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55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-1818" y="-84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7F5666-629A-4802-9563-03B2CA8492E0}" type="datetimeFigureOut">
              <a:rPr lang="en-GB" smtClean="0"/>
              <a:pPr/>
              <a:t>17/06/2014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61CDE-991C-44E0-89BC-30D4B65C469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3281156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12727-338E-4769-B48B-A55B8C6ABBF2}" type="datetimeFigureOut">
              <a:rPr lang="en-US" smtClean="0"/>
              <a:pPr/>
              <a:t>6/17/2014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076727-A82F-4214-9485-C639ED0836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47124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Autofit/>
          </a:bodyPr>
          <a:lstStyle>
            <a:lvl1pPr>
              <a:tabLst/>
              <a:defRPr sz="3600" b="1" cap="none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18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UNEMPLOYMENT SURVEY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18-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3</a:t>
            </a:r>
            <a:r>
              <a:rPr lang="en-US" sz="1000" b="1" cap="small" baseline="0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EDITION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8342"/>
            <a:ext cx="9144000" cy="794658"/>
          </a:xfrm>
        </p:spPr>
        <p:txBody>
          <a:bodyPr>
            <a:noAutofit/>
          </a:bodyPr>
          <a:lstStyle/>
          <a:p>
            <a:r>
              <a:rPr lang="en-US" sz="3200" cap="none" dirty="0" smtClean="0"/>
              <a:t>Unemployment Rate and the U-6 Rate</a:t>
            </a:r>
            <a:endParaRPr lang="en-US" sz="3200" cap="none" dirty="0"/>
          </a:p>
        </p:txBody>
      </p:sp>
      <p:pic>
        <p:nvPicPr>
          <p:cNvPr id="1026" name="Picture 2" descr="FRED Graph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664208"/>
            <a:ext cx="6629400" cy="397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6625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3354"/>
            <a:ext cx="8229600" cy="795132"/>
          </a:xfrm>
        </p:spPr>
        <p:txBody>
          <a:bodyPr>
            <a:normAutofit/>
          </a:bodyPr>
          <a:lstStyle/>
          <a:p>
            <a:r>
              <a:rPr lang="en-US" sz="3200" cap="none" dirty="0" smtClean="0"/>
              <a:t>Duration of Unemployment</a:t>
            </a:r>
            <a:endParaRPr lang="en-US" sz="3200" cap="none" dirty="0"/>
          </a:p>
        </p:txBody>
      </p:sp>
      <p:pic>
        <p:nvPicPr>
          <p:cNvPr id="3" name="Picture 2" descr="FRED Graph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664208"/>
            <a:ext cx="6629400" cy="397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32997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3354"/>
            <a:ext cx="8229600" cy="795132"/>
          </a:xfrm>
        </p:spPr>
        <p:txBody>
          <a:bodyPr>
            <a:normAutofit/>
          </a:bodyPr>
          <a:lstStyle/>
          <a:p>
            <a:r>
              <a:rPr lang="en-US" sz="3200" cap="none" dirty="0" smtClean="0"/>
              <a:t>Unemployment Rate, Younger Workers</a:t>
            </a:r>
            <a:endParaRPr lang="en-US" sz="3200" cap="none" dirty="0"/>
          </a:p>
        </p:txBody>
      </p:sp>
      <p:pic>
        <p:nvPicPr>
          <p:cNvPr id="5" name="Picture 2" descr="FRED Graph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664208"/>
            <a:ext cx="6629400" cy="397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92469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347868"/>
            <a:ext cx="8001000" cy="795132"/>
          </a:xfrm>
        </p:spPr>
        <p:txBody>
          <a:bodyPr>
            <a:normAutofit/>
          </a:bodyPr>
          <a:lstStyle/>
          <a:p>
            <a:r>
              <a:rPr lang="en-US" sz="3200" cap="none" dirty="0" smtClean="0"/>
              <a:t>Unemployment Rate by Gender</a:t>
            </a:r>
            <a:endParaRPr lang="en-US" sz="3200" cap="none" dirty="0"/>
          </a:p>
        </p:txBody>
      </p:sp>
      <p:pic>
        <p:nvPicPr>
          <p:cNvPr id="7" name="Picture 2" descr="FRED Graph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661159"/>
            <a:ext cx="6629400" cy="397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94637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1623</TotalTime>
  <Words>18</Words>
  <Application>Microsoft Office PowerPoint</Application>
  <PresentationFormat>On-screen Show (4:3)</PresentationFormat>
  <Paragraphs>4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HSE_Lesson01_ms-comp</vt:lpstr>
      <vt:lpstr>Unemployment Rate and the U-6 Rate</vt:lpstr>
      <vt:lpstr>Duration of Unemployment</vt:lpstr>
      <vt:lpstr>Unemployment Rate, Younger Workers</vt:lpstr>
      <vt:lpstr>Unemployment Rate by Gender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Unemployment Survey</dc:title>
  <dc:creator>Family</dc:creator>
  <cp:lastModifiedBy>Stephenv</cp:lastModifiedBy>
  <cp:revision>28</cp:revision>
  <dcterms:created xsi:type="dcterms:W3CDTF">2014-03-11T18:20:51Z</dcterms:created>
  <dcterms:modified xsi:type="dcterms:W3CDTF">2014-06-17T18:03:39Z</dcterms:modified>
</cp:coreProperties>
</file>

<file path=docProps/thumbnail.jpeg>
</file>